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3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8659-3810-410E-9F08-21B72562A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2D8CC-8583-45BA-89B4-83DB00AD9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8B406-F360-4BD2-B2A4-90F01EC07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01817-DDB7-4763-A063-3C157E44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766D3-698B-4066-8D2C-4AE75859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0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6628-A91D-479D-8EA4-DB855159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9E2D0-3264-4F32-B187-354B98D01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1A121-9008-48D1-8A36-02D04BB3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7F768-A78E-4DA6-8E86-BD263288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A9790-3847-4915-BCD0-221B106F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6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22D5B-0EF4-429D-B833-CBBE21FF3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FA8BE-824B-4B4C-BB90-DEC88A73B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823D5-1D5A-49A1-B44D-789BBDC0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E60B0-DDEB-4B4A-9502-310C17F0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D87BD-66F6-4B11-8BF3-BACBDE2C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5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7F988-C73C-4D6D-8FE6-C66C6224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C30DF-5721-47EA-8B27-657D86643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671D9-CD18-4CC9-A2D8-91267D8E1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4EB3A-A802-4C1F-A082-F15FCABE1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78FEF-0A9F-4D3C-BE18-BC707422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4362-713E-4606-98C0-A2BE0C07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9AE7F-91F2-4FA8-AAB2-2A17A8F9E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54A74-5E28-417F-8E7E-FF7ABAE0D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15246-1F42-4661-9C28-07AAF6C4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88F54-0BC2-437D-A0D7-3BAE1BB0A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7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53D5-AEF9-4F61-87C8-91C06CCF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95A63-C09B-4600-A1D6-0788DE40F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98286-ABF4-475C-AF08-3523E73D7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4C288-34E1-46D1-A072-68794F854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4551A-CF14-43A2-BFBD-D63589B5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576C4-3E91-4286-B0B8-C65E3D13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2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E941D-9C7D-4D99-9493-AF2D080F7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F25FB-B162-439D-97C7-FF263C1F4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DEA03-E826-43A0-8BB5-842172394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AF71A1-0954-426F-8577-BDAAF1F65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73495F-EC28-45AB-999F-4222A1EB4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332BBA-B89F-444B-B642-6C9A92520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89722-DA4B-46B5-ABC2-2F6C7772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3214E0-E522-457B-82E0-FFF954B0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0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E638-4945-4C49-8EE4-E67DC0E9A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A37733-393C-4203-884F-79C8AED4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AF8BF-871A-4AC3-A77C-64DE83572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A2EED4-FED2-45B1-B48D-372A5BF4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7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F4CB3-EAF6-44D9-818F-85A4D362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FAF98-B1A4-4F3A-87B5-7681A52C3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F0ED4-3C3C-48F3-BE51-1E846468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8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4307-529E-4AF8-8FA5-12125B4F4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6564-D969-4AA7-B000-4FB55A7A6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E0DE2-3BCC-4B1D-84D6-A307563E5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44FA2-F680-4D6E-8A14-423AED8B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6AF4A-009D-47C8-90D5-D74D486A9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B4394-F6DF-43D1-8097-0094CBEC4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3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048A3-3A98-4512-A270-A6EC2265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A3807A-F74D-44EB-AA6D-958DA1711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13F23-DFCF-4B85-B575-9904D44B0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3F96F-17D5-426C-A9B2-D7A90C76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CFC2A-08CE-498A-9CD8-6DB46C0C5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5C580-2EBD-473F-861E-ACD2A236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9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A9531-A719-4476-B26D-B5827F6B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4FFAF-E444-470C-95A2-1B3E49BD8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44512-FD2F-4FD8-AC22-C36C721E1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0C087-E803-4766-9DB7-895F0EC5811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7893E-7546-4BEE-8560-4FC345756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24162-5A17-43EB-B355-47F02C9DF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2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73E127-23C7-42CC-A8D5-BBB900367348}"/>
              </a:ext>
            </a:extLst>
          </p:cNvPr>
          <p:cNvSpPr/>
          <p:nvPr/>
        </p:nvSpPr>
        <p:spPr>
          <a:xfrm>
            <a:off x="1748635" y="902995"/>
            <a:ext cx="8268609" cy="19543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77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Navajo Thaw Roundtable</a:t>
            </a:r>
          </a:p>
        </p:txBody>
      </p:sp>
    </p:spTree>
    <p:extLst>
      <p:ext uri="{BB962C8B-B14F-4D97-AF65-F5344CB8AC3E}">
        <p14:creationId xmlns:p14="http://schemas.microsoft.com/office/powerpoint/2010/main" val="55252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3A52DA-3C69-4A65-8123-432B0E67504D}"/>
              </a:ext>
            </a:extLst>
          </p:cNvPr>
          <p:cNvSpPr/>
          <p:nvPr/>
        </p:nvSpPr>
        <p:spPr>
          <a:xfrm>
            <a:off x="506027" y="754603"/>
            <a:ext cx="110882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696F8D-E2AB-4FB0-9B30-FD269805DCFE}"/>
              </a:ext>
            </a:extLst>
          </p:cNvPr>
          <p:cNvSpPr/>
          <p:nvPr/>
        </p:nvSpPr>
        <p:spPr>
          <a:xfrm>
            <a:off x="1020932" y="1518083"/>
            <a:ext cx="10058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planning and, especially, </a:t>
            </a:r>
            <a:r>
              <a:rPr lang="en-US" sz="3200" b="1" i="1" u="sng" dirty="0">
                <a:solidFill>
                  <a:srgbClr val="53813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activities to be successful, there must be constant and consistent engagement with all nine of the Chapters.  </a:t>
            </a:r>
          </a:p>
          <a:p>
            <a:pPr algn="ctr"/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ensure such engagement and communication, the Navajo Hopi Land Commission Office will formulate the </a:t>
            </a:r>
            <a:r>
              <a:rPr lang="en-US" sz="3200" b="1" i="1" dirty="0">
                <a:solidFill>
                  <a:srgbClr val="53813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Navajo Thaw Roundtable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9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3A52DA-3C69-4A65-8123-432B0E67504D}"/>
              </a:ext>
            </a:extLst>
          </p:cNvPr>
          <p:cNvSpPr/>
          <p:nvPr/>
        </p:nvSpPr>
        <p:spPr>
          <a:xfrm>
            <a:off x="506027" y="754603"/>
            <a:ext cx="110882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D6C2D-51EB-45EA-8233-4D26782B78CF}"/>
              </a:ext>
            </a:extLst>
          </p:cNvPr>
          <p:cNvSpPr/>
          <p:nvPr/>
        </p:nvSpPr>
        <p:spPr>
          <a:xfrm>
            <a:off x="914400" y="1136743"/>
            <a:ext cx="102714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Roundtable will consist of one appointed representative from each of the nine Chapters.  </a:t>
            </a:r>
          </a:p>
          <a:p>
            <a:pPr algn="ctr"/>
            <a:endParaRPr lang="en-US" sz="3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 the 39-month project period, it is anticipated that the Navajo Thaw Roundtable will meet quarterly, although meetings may be more frequent in early 2020 to ensure a successful “ramp up” of the NTIP.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777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3A52DA-3C69-4A65-8123-432B0E67504D}"/>
              </a:ext>
            </a:extLst>
          </p:cNvPr>
          <p:cNvSpPr/>
          <p:nvPr/>
        </p:nvSpPr>
        <p:spPr>
          <a:xfrm>
            <a:off x="506027" y="754603"/>
            <a:ext cx="110882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AA112-6F05-470A-87C5-86ED6228E130}"/>
              </a:ext>
            </a:extLst>
          </p:cNvPr>
          <p:cNvSpPr/>
          <p:nvPr/>
        </p:nvSpPr>
        <p:spPr>
          <a:xfrm>
            <a:off x="1029810" y="976544"/>
            <a:ext cx="10058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Chapter should </a:t>
            </a:r>
            <a:r>
              <a:rPr lang="en-US" sz="4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appoint one representative and one alternate </a:t>
            </a:r>
            <a:r>
              <a:rPr lang="en-US" sz="4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Navajo Thaw Roundtable.  That representative and/or his/her alternate should attend all Navajo Thaw Roundtable meetings.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776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3A52DA-3C69-4A65-8123-432B0E67504D}"/>
              </a:ext>
            </a:extLst>
          </p:cNvPr>
          <p:cNvSpPr/>
          <p:nvPr/>
        </p:nvSpPr>
        <p:spPr>
          <a:xfrm>
            <a:off x="506027" y="754603"/>
            <a:ext cx="1108821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 addition to attendance, the responsibilities of each Navajo Thaw Roundtable Representative will be to:  </a:t>
            </a:r>
          </a:p>
          <a:p>
            <a:r>
              <a:rPr lang="en-US" sz="2800" dirty="0"/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Understand the goals and activities of the NTIP</a:t>
            </a:r>
          </a:p>
          <a:p>
            <a:pPr lvl="0"/>
            <a:endParaRPr lang="en-US" sz="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Communicate the NTIP goals and activities to their respective Chapter leaders, CLUP members and other citizens </a:t>
            </a:r>
          </a:p>
          <a:p>
            <a:pPr lvl="0"/>
            <a:endParaRPr lang="en-US" sz="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Communicate Chapter needs/concerns/recommendations to the Navajo Thaw Roundtable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Present a united front in communicating the requests of the NTIP to Navajo, Federal, and State leaders and funders</a:t>
            </a:r>
          </a:p>
        </p:txBody>
      </p:sp>
    </p:spTree>
    <p:extLst>
      <p:ext uri="{BB962C8B-B14F-4D97-AF65-F5344CB8AC3E}">
        <p14:creationId xmlns:p14="http://schemas.microsoft.com/office/powerpoint/2010/main" val="120572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Agency FB</vt:lpstr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Cole</dc:creator>
  <cp:lastModifiedBy>Brian Cole</cp:lastModifiedBy>
  <cp:revision>2</cp:revision>
  <dcterms:created xsi:type="dcterms:W3CDTF">2020-02-19T15:09:59Z</dcterms:created>
  <dcterms:modified xsi:type="dcterms:W3CDTF">2020-02-19T15:23:44Z</dcterms:modified>
</cp:coreProperties>
</file>