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A8659-3810-410E-9F08-21B72562A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2D8CC-8583-45BA-89B4-83DB00AD9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8B406-F360-4BD2-B2A4-90F01EC07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01817-DDB7-4763-A063-3C157E44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766D3-698B-4066-8D2C-4AE75859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B6628-A91D-479D-8EA4-DB855159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9E2D0-3264-4F32-B187-354B98D01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1A121-9008-48D1-8A36-02D04BB3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F768-A78E-4DA6-8E86-BD26328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9790-3847-4915-BCD0-221B106F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A22D5B-0EF4-429D-B833-CBBE21FF3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FA8BE-824B-4B4C-BB90-DEC88A73B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823D5-1D5A-49A1-B44D-789BBDC0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E60B0-DDEB-4B4A-9502-310C17F0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D87BD-66F6-4B11-8BF3-BACBDE2C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5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F988-C73C-4D6D-8FE6-C66C6224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30DF-5721-47EA-8B27-657D86643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671D9-CD18-4CC9-A2D8-91267D8E1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4EB3A-A802-4C1F-A082-F15FCABE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78FEF-0A9F-4D3C-BE18-BC707422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4362-713E-4606-98C0-A2BE0C07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AE7F-91F2-4FA8-AAB2-2A17A8F9E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54A74-5E28-417F-8E7E-FF7ABAE0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5246-1F42-4661-9C28-07AAF6C4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88F54-0BC2-437D-A0D7-3BAE1BB0A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53D5-AEF9-4F61-87C8-91C06CCF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5A63-C09B-4600-A1D6-0788DE40F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98286-ABF4-475C-AF08-3523E73D7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4C288-34E1-46D1-A072-68794F854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4551A-CF14-43A2-BFBD-D63589B5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576C4-3E91-4286-B0B8-C65E3D136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2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941D-9C7D-4D99-9493-AF2D080F7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F25FB-B162-439D-97C7-FF263C1F4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DEA03-E826-43A0-8BB5-842172394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AF71A1-0954-426F-8577-BDAAF1F65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3495F-EC28-45AB-999F-4222A1EB4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332BBA-B89F-444B-B642-6C9A92520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89722-DA4B-46B5-ABC2-2F6C7772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214E0-E522-457B-82E0-FFF954B0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E638-4945-4C49-8EE4-E67DC0E9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37733-393C-4203-884F-79C8AED4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AF8BF-871A-4AC3-A77C-64DE8357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2EED4-FED2-45B1-B48D-372A5BF4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7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F4CB3-EAF6-44D9-818F-85A4D362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FAF98-B1A4-4F3A-87B5-7681A52C3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F0ED4-3C3C-48F3-BE51-1E846468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85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4307-529E-4AF8-8FA5-12125B4F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6564-D969-4AA7-B000-4FB55A7A6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E0DE2-3BCC-4B1D-84D6-A307563E5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44FA2-F680-4D6E-8A14-423AED8B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6AF4A-009D-47C8-90D5-D74D486A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B4394-F6DF-43D1-8097-0094CBEC4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48A3-3A98-4512-A270-A6EC2265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3807A-F74D-44EB-AA6D-958DA17110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13F23-DFCF-4B85-B575-9904D44B0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3F96F-17D5-426C-A9B2-D7A90C76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4CFC2A-08CE-498A-9CD8-6DB46C0C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5C580-2EBD-473F-861E-ACD2A236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9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A9531-A719-4476-B26D-B5827F6B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4FFAF-E444-470C-95A2-1B3E49BD8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44512-FD2F-4FD8-AC22-C36C721E1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C087-E803-4766-9DB7-895F0EC58116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893E-7546-4BEE-8560-4FC345756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24162-5A17-43EB-B355-47F02C9DF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F79F-1F22-4157-967E-425C43D0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2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73E127-23C7-42CC-A8D5-BBB900367348}"/>
              </a:ext>
            </a:extLst>
          </p:cNvPr>
          <p:cNvSpPr/>
          <p:nvPr/>
        </p:nvSpPr>
        <p:spPr>
          <a:xfrm>
            <a:off x="3040650" y="902995"/>
            <a:ext cx="5684569" cy="263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</a:t>
            </a:r>
          </a:p>
          <a:p>
            <a:pPr algn="ctr"/>
            <a:r>
              <a:rPr lang="en-US" sz="77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Priority Project </a:t>
            </a:r>
          </a:p>
          <a:p>
            <a:pPr algn="ctr"/>
            <a:r>
              <a:rPr lang="en-US" sz="4400" b="1" dirty="0">
                <a:latin typeface="Agency FB" panose="020B05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Process 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2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3A52DA-3C69-4A65-8123-432B0E67504D}"/>
              </a:ext>
            </a:extLst>
          </p:cNvPr>
          <p:cNvSpPr/>
          <p:nvPr/>
        </p:nvSpPr>
        <p:spPr>
          <a:xfrm>
            <a:off x="506027" y="754603"/>
            <a:ext cx="110882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all eyes may be on the Navajo Thaw Regional Plan, the completion of each of the Chapter-based Recovery Plans provides eligibility for each Chapter to receive technical assistance benefits for </a:t>
            </a:r>
            <a:r>
              <a:rPr lang="en-US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and implementation of one “priority local project.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these projects may not rise to the level of a “regional-benefit project,” these projects are of great importance to each Chapter.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898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B0598E-2760-4C21-B3CE-BAF9BEB2321C}"/>
              </a:ext>
            </a:extLst>
          </p:cNvPr>
          <p:cNvSpPr/>
          <p:nvPr/>
        </p:nvSpPr>
        <p:spPr>
          <a:xfrm>
            <a:off x="1615735" y="1438585"/>
            <a:ext cx="87977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Chapter can now select its priority project for implementation.  Each Chapter will need to include its project in its Chapter Recovery Plan and then pass a resolution identifying the project as its “selection” for assistance by the Navajo Thaw Support Team.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83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8178C86-FC68-431A-BC28-2123DC06D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4247"/>
              </p:ext>
            </p:extLst>
          </p:nvPr>
        </p:nvGraphicFramePr>
        <p:xfrm>
          <a:off x="719091" y="798990"/>
          <a:ext cx="10440140" cy="4829490"/>
        </p:xfrm>
        <a:graphic>
          <a:graphicData uri="http://schemas.openxmlformats.org/drawingml/2006/table">
            <a:tbl>
              <a:tblPr firstRow="1" firstCol="1" bandRow="1"/>
              <a:tblGrid>
                <a:gridCol w="3481166">
                  <a:extLst>
                    <a:ext uri="{9D8B030D-6E8A-4147-A177-3AD203B41FA5}">
                      <a16:colId xmlns:a16="http://schemas.microsoft.com/office/drawing/2014/main" val="1419424639"/>
                    </a:ext>
                  </a:extLst>
                </a:gridCol>
                <a:gridCol w="3478927">
                  <a:extLst>
                    <a:ext uri="{9D8B030D-6E8A-4147-A177-3AD203B41FA5}">
                      <a16:colId xmlns:a16="http://schemas.microsoft.com/office/drawing/2014/main" val="600766019"/>
                    </a:ext>
                  </a:extLst>
                </a:gridCol>
                <a:gridCol w="3480047">
                  <a:extLst>
                    <a:ext uri="{9D8B030D-6E8A-4147-A177-3AD203B41FA5}">
                      <a16:colId xmlns:a16="http://schemas.microsoft.com/office/drawing/2014/main" val="394656443"/>
                    </a:ext>
                  </a:extLst>
                </a:gridCol>
              </a:tblGrid>
              <a:tr h="29351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Forms of Project Implementation Assistance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954393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Affordable Housing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Capacity Building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Collaboration Facilitation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87034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Communications Strategy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Development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Community Land-use Plans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76173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Creation of Webinars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Conservation Planning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Demographics Analysis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495453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Downtown Redevelopment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Economic Development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Entrepreneurship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17993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Financial Management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 Administration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 Writing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191830"/>
                  </a:ext>
                </a:extLst>
              </a:tr>
              <a:tr h="587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Housing Needs Assessment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Comprehensive Housing Planning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Housing Waiting Lists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779739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Newsletter Production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Non-profit Management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Organization Development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095242"/>
                  </a:ext>
                </a:extLst>
              </a:tr>
              <a:tr h="587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Presentations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Information Campaigns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184842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Public Outreach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Policy Development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Relations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43858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Range Management Plans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 Planning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028048"/>
                  </a:ext>
                </a:extLst>
              </a:tr>
              <a:tr h="5870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Business Retention/Expansion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 Planning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Survey Design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0590"/>
                  </a:ext>
                </a:extLst>
              </a:tr>
              <a:tr h="2935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Website Design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Website Production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Website Management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80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976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9751D4-07F9-4FFC-A761-653AF926843A}"/>
              </a:ext>
            </a:extLst>
          </p:cNvPr>
          <p:cNvSpPr/>
          <p:nvPr/>
        </p:nvSpPr>
        <p:spPr>
          <a:xfrm>
            <a:off x="889246" y="852257"/>
            <a:ext cx="1041350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Required steps for Chapter-based project implementation support:</a:t>
            </a:r>
          </a:p>
          <a:p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Plan Week (now completed for all nine Chapters)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formally approve Chapter Recovery Plan (Resolution)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project for support (project must be consistent with Chapter Recovery Plan)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Formally approve Selected Project (Resolution*)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Proactively work with Native Builders Support Team to implement project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*May be the same Resolution as #2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8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273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Agency FB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Cole</dc:creator>
  <cp:lastModifiedBy>Brian Cole</cp:lastModifiedBy>
  <cp:revision>2</cp:revision>
  <dcterms:created xsi:type="dcterms:W3CDTF">2020-02-19T15:09:59Z</dcterms:created>
  <dcterms:modified xsi:type="dcterms:W3CDTF">2020-02-21T14:30:40Z</dcterms:modified>
</cp:coreProperties>
</file>