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8659-3810-410E-9F08-21B72562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2D8CC-8583-45BA-89B4-83DB00AD9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B406-F360-4BD2-B2A4-90F01EC0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1817-DDB7-4763-A063-3C157E44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66D3-698B-4066-8D2C-4AE75859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6628-A91D-479D-8EA4-DB855159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9E2D0-3264-4F32-B187-354B98D01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1A121-9008-48D1-8A36-02D04BB3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7F768-A78E-4DA6-8E86-BD263288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9790-3847-4915-BCD0-221B106F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22D5B-0EF4-429D-B833-CBBE21FF3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FA8BE-824B-4B4C-BB90-DEC88A73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23D5-1D5A-49A1-B44D-789BBDC0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60B0-DDEB-4B4A-9502-310C17F0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87BD-66F6-4B11-8BF3-BACBDE2C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F988-C73C-4D6D-8FE6-C66C6224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C30DF-5721-47EA-8B27-657D8664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71D9-CD18-4CC9-A2D8-91267D8E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4EB3A-A802-4C1F-A082-F15FCABE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78FEF-0A9F-4D3C-BE18-BC707422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4362-713E-4606-98C0-A2BE0C07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9AE7F-91F2-4FA8-AAB2-2A17A8F9E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4A74-5E28-417F-8E7E-FF7ABAE0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5246-1F42-4661-9C28-07AAF6C4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8F54-0BC2-437D-A0D7-3BAE1BB0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53D5-AEF9-4F61-87C8-91C06CC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5A63-C09B-4600-A1D6-0788DE40F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98286-ABF4-475C-AF08-3523E73D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4C288-34E1-46D1-A072-68794F85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4551A-CF14-43A2-BFBD-D63589B5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576C4-3E91-4286-B0B8-C65E3D13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941D-9C7D-4D99-9493-AF2D080F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F25FB-B162-439D-97C7-FF263C1F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DEA03-E826-43A0-8BB5-842172394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F71A1-0954-426F-8577-BDAAF1F65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3495F-EC28-45AB-999F-4222A1EB4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32BBA-B89F-444B-B642-6C9A9252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89722-DA4B-46B5-ABC2-2F6C777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214E0-E522-457B-82E0-FFF954B0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E638-4945-4C49-8EE4-E67DC0E9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37733-393C-4203-884F-79C8AED4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AF8BF-871A-4AC3-A77C-64DE8357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EED4-FED2-45B1-B48D-372A5BF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F4CB3-EAF6-44D9-818F-85A4D362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FAF98-B1A4-4F3A-87B5-7681A52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F0ED4-3C3C-48F3-BE51-1E846468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4307-529E-4AF8-8FA5-12125B4F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6564-D969-4AA7-B000-4FB55A7A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E0DE2-3BCC-4B1D-84D6-A307563E5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4FA2-F680-4D6E-8A14-423AED8B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6AF4A-009D-47C8-90D5-D74D486A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B4394-F6DF-43D1-8097-0094CBEC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48A3-3A98-4512-A270-A6EC2265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3807A-F74D-44EB-AA6D-958DA1711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13F23-DFCF-4B85-B575-9904D44B0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3F96F-17D5-426C-A9B2-D7A90C76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CFC2A-08CE-498A-9CD8-6DB46C0C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5C580-2EBD-473F-861E-ACD2A236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A9531-A719-4476-B26D-B5827F6B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4FFAF-E444-470C-95A2-1B3E49BD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44512-FD2F-4FD8-AC22-C36C721E1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C087-E803-4766-9DB7-895F0EC58116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893E-7546-4BEE-8560-4FC345756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4162-5A17-43EB-B355-47F02C9DF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F79F-1F22-4157-967E-425C43D08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98878A-6E65-4656-80FF-1052159A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23" y="758461"/>
            <a:ext cx="4961878" cy="496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0CA2B-2E42-4936-A132-859D096E88D8}"/>
              </a:ext>
            </a:extLst>
          </p:cNvPr>
          <p:cNvSpPr txBox="1"/>
          <p:nvPr/>
        </p:nvSpPr>
        <p:spPr>
          <a:xfrm>
            <a:off x="6153125" y="2021103"/>
            <a:ext cx="559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Jonathan Nez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</a:rPr>
              <a:t>Navajo Nation President</a:t>
            </a:r>
          </a:p>
        </p:txBody>
      </p:sp>
    </p:spTree>
    <p:extLst>
      <p:ext uri="{BB962C8B-B14F-4D97-AF65-F5344CB8AC3E}">
        <p14:creationId xmlns:p14="http://schemas.microsoft.com/office/powerpoint/2010/main" val="2298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A6A59-E82B-43EA-93C0-F57751A8EE45}"/>
              </a:ext>
            </a:extLst>
          </p:cNvPr>
          <p:cNvSpPr txBox="1"/>
          <p:nvPr/>
        </p:nvSpPr>
        <p:spPr>
          <a:xfrm>
            <a:off x="894702" y="1394605"/>
            <a:ext cx="10227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Nahata Dziil Commission Governance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Commissioner Darrell Tso</a:t>
            </a:r>
          </a:p>
        </p:txBody>
      </p:sp>
    </p:spTree>
    <p:extLst>
      <p:ext uri="{BB962C8B-B14F-4D97-AF65-F5344CB8AC3E}">
        <p14:creationId xmlns:p14="http://schemas.microsoft.com/office/powerpoint/2010/main" val="152305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184E2-F113-4660-8DC2-8FF06011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4" y="816656"/>
            <a:ext cx="4899735" cy="4899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3C2BB4-A52C-4898-BD02-5690060363BA}"/>
              </a:ext>
            </a:extLst>
          </p:cNvPr>
          <p:cNvSpPr txBox="1"/>
          <p:nvPr/>
        </p:nvSpPr>
        <p:spPr>
          <a:xfrm>
            <a:off x="5979929" y="2435526"/>
            <a:ext cx="559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Tom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O’Halleran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 panose="020B0802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</a:rPr>
              <a:t>Congressman</a:t>
            </a:r>
          </a:p>
        </p:txBody>
      </p:sp>
    </p:spTree>
    <p:extLst>
      <p:ext uri="{BB962C8B-B14F-4D97-AF65-F5344CB8AC3E}">
        <p14:creationId xmlns:p14="http://schemas.microsoft.com/office/powerpoint/2010/main" val="130864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749110" y="2367183"/>
            <a:ext cx="559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Peter MacDonald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</a:rPr>
              <a:t> Former Chairman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6DCEB-667D-48AC-8D88-B9703059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4" y="688829"/>
            <a:ext cx="4926367" cy="49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6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527168" y="2659788"/>
            <a:ext cx="559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Peterson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Zah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 panose="020B0802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Former President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0BBD3-B8AA-4BF9-B6F5-E70B6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65" y="754787"/>
            <a:ext cx="4953001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376248" y="2456108"/>
            <a:ext cx="559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Manley Begay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Northern Arizona University</a:t>
            </a:r>
          </a:p>
        </p:txBody>
      </p:sp>
      <p:pic>
        <p:nvPicPr>
          <p:cNvPr id="1026" name="Picture 2" descr="manley-begay">
            <a:extLst>
              <a:ext uri="{FF2B5EF4-FFF2-40B4-BE49-F238E27FC236}">
                <a16:creationId xmlns:a16="http://schemas.microsoft.com/office/drawing/2014/main" id="{079269A8-D3CA-4F8C-A0A4-A3BDA475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0" y="801280"/>
            <a:ext cx="4958258" cy="49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6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465024" y="2775704"/>
            <a:ext cx="559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Otto Tso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Delegate</a:t>
            </a:r>
          </a:p>
        </p:txBody>
      </p:sp>
      <p:pic>
        <p:nvPicPr>
          <p:cNvPr id="2050" name="Picture 2" descr="otto-tso">
            <a:extLst>
              <a:ext uri="{FF2B5EF4-FFF2-40B4-BE49-F238E27FC236}">
                <a16:creationId xmlns:a16="http://schemas.microsoft.com/office/drawing/2014/main" id="{63C74473-0508-43AC-A5BB-3E5BCEA3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5" y="704811"/>
            <a:ext cx="5029279" cy="50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6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651456" y="2020954"/>
            <a:ext cx="559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Myron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Lizer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 panose="020B0802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Futura Lt BT" panose="020B0402020204020303" pitchFamily="34" charset="0"/>
              </a:rPr>
              <a:t>Navajo Nation Vice President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pic>
        <p:nvPicPr>
          <p:cNvPr id="3074" name="Picture 2" descr="myron-lizer">
            <a:extLst>
              <a:ext uri="{FF2B5EF4-FFF2-40B4-BE49-F238E27FC236}">
                <a16:creationId xmlns:a16="http://schemas.microsoft.com/office/drawing/2014/main" id="{5349F0DF-C8C4-4B34-9E02-5C623FC6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2" y="750703"/>
            <a:ext cx="4961878" cy="4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0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578F0-C9E2-492F-B655-BF4194166C52}"/>
              </a:ext>
            </a:extLst>
          </p:cNvPr>
          <p:cNvSpPr txBox="1"/>
          <p:nvPr/>
        </p:nvSpPr>
        <p:spPr>
          <a:xfrm>
            <a:off x="5695845" y="2047588"/>
            <a:ext cx="559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802020204020204" pitchFamily="34" charset="0"/>
                <a:ea typeface="+mn-ea"/>
                <a:cs typeface="+mn-cs"/>
              </a:rPr>
              <a:t>Rex Lee Jim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Futura Lt BT" panose="020B0402020204020303" pitchFamily="34" charset="0"/>
              </a:rPr>
              <a:t>Special Advisor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Futura Lt BT" panose="020B0402020204020303" pitchFamily="34" charset="0"/>
              </a:rPr>
              <a:t>to the President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pic>
        <p:nvPicPr>
          <p:cNvPr id="4098" name="Picture 2" descr="rex-lee-jim">
            <a:extLst>
              <a:ext uri="{FF2B5EF4-FFF2-40B4-BE49-F238E27FC236}">
                <a16:creationId xmlns:a16="http://schemas.microsoft.com/office/drawing/2014/main" id="{6FCE6753-55B6-4AA5-93B8-F1A2A80F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7" y="821086"/>
            <a:ext cx="4846468" cy="48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7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A6A59-E82B-43EA-93C0-F57751A8EE45}"/>
              </a:ext>
            </a:extLst>
          </p:cNvPr>
          <p:cNvSpPr txBox="1"/>
          <p:nvPr/>
        </p:nvSpPr>
        <p:spPr>
          <a:xfrm>
            <a:off x="2336596" y="1394605"/>
            <a:ext cx="7343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Tonalea Red Lake Chapter 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President Sarah Slim</a:t>
            </a:r>
          </a:p>
        </p:txBody>
      </p:sp>
    </p:spTree>
    <p:extLst>
      <p:ext uri="{BB962C8B-B14F-4D97-AF65-F5344CB8AC3E}">
        <p14:creationId xmlns:p14="http://schemas.microsoft.com/office/powerpoint/2010/main" val="2223395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013da19-a120-498e-a924-71371d881b38"/>
  <p:tag name="TPVERSION" val="8"/>
  <p:tag name="TPFULLVERSION" val="8.2.3.1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54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Futura Lt BT</vt:lpstr>
      <vt:lpstr>Futura Md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Janeway</dc:creator>
  <cp:lastModifiedBy>Brian Cole</cp:lastModifiedBy>
  <cp:revision>9</cp:revision>
  <dcterms:created xsi:type="dcterms:W3CDTF">2020-02-18T02:22:04Z</dcterms:created>
  <dcterms:modified xsi:type="dcterms:W3CDTF">2020-02-22T15:01:03Z</dcterms:modified>
</cp:coreProperties>
</file>